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182CD71C-AD6C-4F8A-9D6B-E4D949059AC4}">
          <p14:sldIdLst>
            <p14:sldId id="257"/>
          </p14:sldIdLst>
        </p14:section>
        <p14:section name="도입" id="{6F6CD3A1-6E99-425C-B91D-E4708613C00B}">
          <p14:sldIdLst>
            <p14:sldId id="258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1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FAE4F-6E46-49EF-BCD7-2B3FA6FF5B16}" type="datetimeFigureOut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85297-F043-4F8B-A0C7-20CABD2217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94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82D25-8EC7-4C64-AF40-770BDAEC9AE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9165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82D25-8EC7-4C64-AF40-770BDAEC9AE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025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67D9E1E-75B8-4002-9EE0-1BA72CB347D1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9" name="Rectangle 8"/>
          <p:cNvSpPr/>
          <p:nvPr/>
        </p:nvSpPr>
        <p:spPr>
          <a:xfrm>
            <a:off x="460587" y="2942602"/>
            <a:ext cx="9530575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096869" y="2944634"/>
            <a:ext cx="1587131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10283619" y="3136658"/>
            <a:ext cx="1213632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593978" y="3055622"/>
            <a:ext cx="926379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82435" y="4625268"/>
            <a:ext cx="1016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722429" y="4559277"/>
            <a:ext cx="9006888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718628" y="3139440"/>
            <a:ext cx="9014491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073" y="4648200"/>
            <a:ext cx="87376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4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273" y="3227034"/>
            <a:ext cx="8839200" cy="1219201"/>
          </a:xfrm>
        </p:spPr>
        <p:txBody>
          <a:bodyPr anchor="ctr" anchorCtr="0">
            <a:noAutofit/>
          </a:bodyPr>
          <a:lstStyle>
            <a:lvl1pPr>
              <a:defRPr sz="4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C0E2DE6-EA00-4DE6-A06E-E053EC7FA77A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334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8936" y="228600"/>
            <a:ext cx="247904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73634" y="351410"/>
            <a:ext cx="2229647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98103" y="395428"/>
            <a:ext cx="1980708" cy="578898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229600" cy="579120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0B3DFC9-8365-434C-A31E-0EAD81656112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8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F7CF99E-298C-4F3C-979A-AF44A1387BE7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013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C755E18-DA89-4A4D-A379-D7BD39A41CF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602635" y="2946400"/>
            <a:ext cx="11020213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>
          <a:xfrm>
            <a:off x="756875" y="3048000"/>
            <a:ext cx="10711733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941" y="3200400"/>
            <a:ext cx="102616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0661" y="4541521"/>
            <a:ext cx="1042416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941" y="4607511"/>
            <a:ext cx="102616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1010" y="3124200"/>
            <a:ext cx="10423465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6701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171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1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9ECCCC0-B5E8-4EE4-9EE1-8BDD13259A15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15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171" y="408373"/>
            <a:ext cx="11014229" cy="1039427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171" y="1722438"/>
            <a:ext cx="5386917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171" y="2438400"/>
            <a:ext cx="5386917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0EAC763-399A-45C9-933C-AE535A82D250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1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DB2F624-0383-489B-988E-006FE29918C4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50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C9B93-BBD9-4288-9F57-78F59CFFCB46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83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685800"/>
            <a:ext cx="6096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B357EBD-9BC4-4779-B745-A0C2336D4284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746712" y="1505712"/>
            <a:ext cx="3622088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902254" y="1642472"/>
            <a:ext cx="3311005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5334" y="2971800"/>
            <a:ext cx="3064845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334" y="1734312"/>
            <a:ext cx="3064845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2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621437"/>
            <a:ext cx="103632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6CC463A-F244-40DD-AA07-4450E679318A}" type="datetime1">
              <a:rPr lang="ko-KR" altLang="en-US" smtClean="0"/>
              <a:t>2018-06-15</a:t>
            </a:fld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914400" y="4953000"/>
            <a:ext cx="103632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1016000" y="5029200"/>
            <a:ext cx="10134353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사업계획서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19200" y="5638800"/>
            <a:ext cx="9771352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807452" y="5074920"/>
            <a:ext cx="10594848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5052" y="5656557"/>
            <a:ext cx="9659648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05401"/>
            <a:ext cx="9771352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2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7" name="Rounded Rectangle 6"/>
          <p:cNvSpPr/>
          <p:nvPr/>
        </p:nvSpPr>
        <p:spPr>
          <a:xfrm>
            <a:off x="121920" y="101600"/>
            <a:ext cx="1194816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9728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3392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사업계획서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198F3CD-1929-4554-86A3-9E949408B464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365760" y="278166"/>
            <a:ext cx="11460480" cy="1169634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8171" y="408374"/>
            <a:ext cx="11014229" cy="915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29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ctr" defTabSz="914400" rtl="0" eaLnBrk="1" latinLnBrk="1" hangingPunct="1">
        <a:spcBef>
          <a:spcPct val="0"/>
        </a:spcBef>
        <a:buNone/>
        <a:defRPr sz="4000" b="1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2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1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자동차 </a:t>
            </a:r>
            <a:r>
              <a:rPr lang="ko-KR" altLang="en-US" dirty="0"/>
              <a:t>협회</a:t>
            </a: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자동차 마케팅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253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협회 </a:t>
            </a:r>
            <a:r>
              <a:rPr lang="ko-KR" altLang="en-US" dirty="0"/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협회 </a:t>
            </a:r>
            <a:r>
              <a:rPr lang="ko-KR" altLang="en-US" dirty="0"/>
              <a:t>개요</a:t>
            </a:r>
            <a:endParaRPr lang="en-US" altLang="ko-KR" dirty="0"/>
          </a:p>
          <a:p>
            <a:pPr lvl="1"/>
            <a:r>
              <a:rPr lang="ko-KR" altLang="en-US" dirty="0" smtClean="0"/>
              <a:t>협회의 </a:t>
            </a:r>
            <a:r>
              <a:rPr lang="ko-KR" altLang="en-US" dirty="0"/>
              <a:t>개략적인 내용 작성</a:t>
            </a:r>
            <a:endParaRPr lang="en-US" altLang="ko-KR" dirty="0"/>
          </a:p>
          <a:p>
            <a:pPr lvl="1"/>
            <a:r>
              <a:rPr lang="ko-KR" altLang="en-US" dirty="0"/>
              <a:t>예비 창업자는 예정 내용 작성</a:t>
            </a:r>
            <a:endParaRPr lang="en-US" altLang="ko-KR" dirty="0"/>
          </a:p>
          <a:p>
            <a:pPr lvl="1"/>
            <a:r>
              <a:rPr lang="ko-KR" altLang="en-US" dirty="0" err="1" smtClean="0"/>
              <a:t>협회명</a:t>
            </a:r>
            <a:r>
              <a:rPr lang="en-US" altLang="ko-KR" dirty="0" smtClean="0"/>
              <a:t>, </a:t>
            </a:r>
            <a:r>
              <a:rPr lang="ko-KR" altLang="en-US" dirty="0"/>
              <a:t>대표자</a:t>
            </a:r>
            <a:r>
              <a:rPr lang="en-US" altLang="ko-KR" dirty="0"/>
              <a:t>, </a:t>
            </a:r>
            <a:r>
              <a:rPr lang="ko-KR" altLang="en-US" dirty="0"/>
              <a:t>설립일자</a:t>
            </a:r>
            <a:r>
              <a:rPr lang="en-US" altLang="ko-KR" dirty="0"/>
              <a:t>, </a:t>
            </a:r>
            <a:r>
              <a:rPr lang="ko-KR" altLang="en-US" dirty="0"/>
              <a:t>자본금</a:t>
            </a:r>
            <a:r>
              <a:rPr lang="en-US" altLang="ko-KR" dirty="0"/>
              <a:t>, </a:t>
            </a:r>
            <a:r>
              <a:rPr lang="ko-KR" altLang="en-US" dirty="0"/>
              <a:t>매출규모</a:t>
            </a:r>
            <a:r>
              <a:rPr lang="en-US" altLang="ko-KR" dirty="0"/>
              <a:t>, </a:t>
            </a:r>
            <a:r>
              <a:rPr lang="ko-KR" altLang="en-US" dirty="0"/>
              <a:t>사업내용</a:t>
            </a:r>
            <a:r>
              <a:rPr lang="en-US" altLang="ko-KR" dirty="0"/>
              <a:t>, </a:t>
            </a:r>
            <a:r>
              <a:rPr lang="ko-KR" altLang="en-US" dirty="0"/>
              <a:t>소재지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>
                <a:solidFill>
                  <a:srgbClr val="04617B"/>
                </a:solidFill>
                <a:latin typeface="Franklin Gothic Medium"/>
                <a:ea typeface="HY견고딕" panose="02030600000101010101" pitchFamily="18" charset="-127"/>
              </a:rPr>
              <a:t>사업계획서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>
                <a:solidFill>
                  <a:srgbClr val="04617B"/>
                </a:solidFill>
                <a:latin typeface="Franklin Gothic Medium"/>
                <a:ea typeface="HY견고딕" panose="02030600000101010101" pitchFamily="18" charset="-127"/>
              </a:rPr>
              <a:pPr/>
              <a:t>2</a:t>
            </a:fld>
            <a:endParaRPr lang="ko-KR" altLang="en-US">
              <a:solidFill>
                <a:srgbClr val="04617B"/>
              </a:solidFill>
              <a:latin typeface="Franklin Gothic Medium"/>
              <a:ea typeface="HY견고딕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35" y="3981959"/>
            <a:ext cx="2426208" cy="162153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476" y="4540474"/>
            <a:ext cx="1956816" cy="1700784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25" y="3889799"/>
            <a:ext cx="1932432" cy="205435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540" y="4850639"/>
            <a:ext cx="2066544" cy="150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8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협회 </a:t>
            </a:r>
            <a:r>
              <a:rPr lang="ko-KR" altLang="en-US" dirty="0"/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창업자 개요</a:t>
            </a:r>
            <a:endParaRPr lang="en-US" altLang="ko-KR" dirty="0"/>
          </a:p>
          <a:p>
            <a:pPr lvl="1"/>
            <a:r>
              <a:rPr lang="ko-KR" altLang="en-US" dirty="0"/>
              <a:t>창업자의 일반적인 사항 기재</a:t>
            </a:r>
            <a:endParaRPr lang="en-US" altLang="ko-KR" dirty="0"/>
          </a:p>
          <a:p>
            <a:pPr lvl="1"/>
            <a:r>
              <a:rPr lang="ko-KR" altLang="en-US" dirty="0"/>
              <a:t>대표자 및 창업자 성명</a:t>
            </a:r>
            <a:r>
              <a:rPr lang="en-US" altLang="ko-KR" dirty="0"/>
              <a:t>, </a:t>
            </a:r>
            <a:r>
              <a:rPr lang="ko-KR" altLang="en-US" dirty="0"/>
              <a:t>나이</a:t>
            </a:r>
            <a:r>
              <a:rPr lang="en-US" altLang="ko-KR" dirty="0"/>
              <a:t>, </a:t>
            </a:r>
            <a:r>
              <a:rPr lang="ko-KR" altLang="en-US" dirty="0"/>
              <a:t>학력</a:t>
            </a:r>
            <a:r>
              <a:rPr lang="en-US" altLang="ko-KR" dirty="0"/>
              <a:t>, </a:t>
            </a:r>
            <a:r>
              <a:rPr lang="ko-KR" altLang="en-US" dirty="0"/>
              <a:t>경력</a:t>
            </a:r>
            <a:r>
              <a:rPr lang="en-US" altLang="ko-KR" dirty="0"/>
              <a:t>, </a:t>
            </a:r>
            <a:r>
              <a:rPr lang="ko-KR" altLang="en-US" dirty="0"/>
              <a:t>자격</a:t>
            </a:r>
            <a:r>
              <a:rPr lang="en-US" altLang="ko-KR" dirty="0"/>
              <a:t>, </a:t>
            </a:r>
            <a:r>
              <a:rPr lang="ko-KR" altLang="en-US" dirty="0"/>
              <a:t>거주지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>
                <a:solidFill>
                  <a:srgbClr val="04617B"/>
                </a:solidFill>
                <a:latin typeface="Franklin Gothic Medium"/>
                <a:ea typeface="HY견고딕" panose="02030600000101010101" pitchFamily="18" charset="-127"/>
              </a:rPr>
              <a:t>사업계획서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8F3CD-1929-4554-86A3-9E949408B464}" type="slidenum">
              <a:rPr lang="ko-KR" altLang="en-US">
                <a:solidFill>
                  <a:srgbClr val="04617B"/>
                </a:solidFill>
                <a:latin typeface="Franklin Gothic Medium"/>
                <a:ea typeface="HY견고딕" panose="02030600000101010101" pitchFamily="18" charset="-127"/>
              </a:rPr>
              <a:pPr/>
              <a:t>3</a:t>
            </a:fld>
            <a:endParaRPr lang="ko-KR" altLang="en-US">
              <a:solidFill>
                <a:srgbClr val="04617B"/>
              </a:solidFill>
              <a:latin typeface="Franklin Gothic Medium"/>
              <a:ea typeface="HY견고딕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565753" y="4560410"/>
            <a:ext cx="2718148" cy="1565754"/>
            <a:chOff x="5649238" y="4334005"/>
            <a:chExt cx="2718148" cy="1565754"/>
          </a:xfrm>
          <a:solidFill>
            <a:srgbClr val="92D050"/>
          </a:solidFill>
        </p:grpSpPr>
        <p:sp>
          <p:nvSpPr>
            <p:cNvPr id="7" name="양쪽 모서리가 잘린 사각형 6"/>
            <p:cNvSpPr/>
            <p:nvPr/>
          </p:nvSpPr>
          <p:spPr>
            <a:xfrm>
              <a:off x="5649238" y="4334005"/>
              <a:ext cx="2718148" cy="1265129"/>
            </a:xfrm>
            <a:custGeom>
              <a:avLst/>
              <a:gdLst>
                <a:gd name="connsiteX0" fmla="*/ 219210 w 2718148"/>
                <a:gd name="connsiteY0" fmla="*/ 0 h 1315233"/>
                <a:gd name="connsiteX1" fmla="*/ 2498938 w 2718148"/>
                <a:gd name="connsiteY1" fmla="*/ 0 h 1315233"/>
                <a:gd name="connsiteX2" fmla="*/ 2718148 w 2718148"/>
                <a:gd name="connsiteY2" fmla="*/ 219210 h 1315233"/>
                <a:gd name="connsiteX3" fmla="*/ 2718148 w 2718148"/>
                <a:gd name="connsiteY3" fmla="*/ 1315233 h 1315233"/>
                <a:gd name="connsiteX4" fmla="*/ 2718148 w 2718148"/>
                <a:gd name="connsiteY4" fmla="*/ 1315233 h 1315233"/>
                <a:gd name="connsiteX5" fmla="*/ 0 w 2718148"/>
                <a:gd name="connsiteY5" fmla="*/ 1315233 h 1315233"/>
                <a:gd name="connsiteX6" fmla="*/ 0 w 2718148"/>
                <a:gd name="connsiteY6" fmla="*/ 1315233 h 1315233"/>
                <a:gd name="connsiteX7" fmla="*/ 0 w 2718148"/>
                <a:gd name="connsiteY7" fmla="*/ 219210 h 1315233"/>
                <a:gd name="connsiteX8" fmla="*/ 219210 w 2718148"/>
                <a:gd name="connsiteY8" fmla="*/ 0 h 1315233"/>
                <a:gd name="connsiteX0" fmla="*/ 219210 w 2718148"/>
                <a:gd name="connsiteY0" fmla="*/ 0 h 1315233"/>
                <a:gd name="connsiteX1" fmla="*/ 2498938 w 2718148"/>
                <a:gd name="connsiteY1" fmla="*/ 0 h 1315233"/>
                <a:gd name="connsiteX2" fmla="*/ 2718148 w 2718148"/>
                <a:gd name="connsiteY2" fmla="*/ 219210 h 1315233"/>
                <a:gd name="connsiteX3" fmla="*/ 2718148 w 2718148"/>
                <a:gd name="connsiteY3" fmla="*/ 1315233 h 1315233"/>
                <a:gd name="connsiteX4" fmla="*/ 2718148 w 2718148"/>
                <a:gd name="connsiteY4" fmla="*/ 1315233 h 1315233"/>
                <a:gd name="connsiteX5" fmla="*/ 0 w 2718148"/>
                <a:gd name="connsiteY5" fmla="*/ 1315233 h 1315233"/>
                <a:gd name="connsiteX6" fmla="*/ 0 w 2718148"/>
                <a:gd name="connsiteY6" fmla="*/ 1315233 h 1315233"/>
                <a:gd name="connsiteX7" fmla="*/ 463463 w 2718148"/>
                <a:gd name="connsiteY7" fmla="*/ 469730 h 1315233"/>
                <a:gd name="connsiteX8" fmla="*/ 219210 w 2718148"/>
                <a:gd name="connsiteY8" fmla="*/ 0 h 1315233"/>
                <a:gd name="connsiteX0" fmla="*/ 1108558 w 2718148"/>
                <a:gd name="connsiteY0" fmla="*/ 50104 h 1315233"/>
                <a:gd name="connsiteX1" fmla="*/ 2498938 w 2718148"/>
                <a:gd name="connsiteY1" fmla="*/ 0 h 1315233"/>
                <a:gd name="connsiteX2" fmla="*/ 2718148 w 2718148"/>
                <a:gd name="connsiteY2" fmla="*/ 219210 h 1315233"/>
                <a:gd name="connsiteX3" fmla="*/ 2718148 w 2718148"/>
                <a:gd name="connsiteY3" fmla="*/ 1315233 h 1315233"/>
                <a:gd name="connsiteX4" fmla="*/ 2718148 w 2718148"/>
                <a:gd name="connsiteY4" fmla="*/ 1315233 h 1315233"/>
                <a:gd name="connsiteX5" fmla="*/ 0 w 2718148"/>
                <a:gd name="connsiteY5" fmla="*/ 1315233 h 1315233"/>
                <a:gd name="connsiteX6" fmla="*/ 0 w 2718148"/>
                <a:gd name="connsiteY6" fmla="*/ 1315233 h 1315233"/>
                <a:gd name="connsiteX7" fmla="*/ 463463 w 2718148"/>
                <a:gd name="connsiteY7" fmla="*/ 469730 h 1315233"/>
                <a:gd name="connsiteX8" fmla="*/ 1108558 w 2718148"/>
                <a:gd name="connsiteY8" fmla="*/ 50104 h 1315233"/>
                <a:gd name="connsiteX0" fmla="*/ 1108558 w 2718148"/>
                <a:gd name="connsiteY0" fmla="*/ 50104 h 1315233"/>
                <a:gd name="connsiteX1" fmla="*/ 2498938 w 2718148"/>
                <a:gd name="connsiteY1" fmla="*/ 0 h 1315233"/>
                <a:gd name="connsiteX2" fmla="*/ 2718148 w 2718148"/>
                <a:gd name="connsiteY2" fmla="*/ 219210 h 1315233"/>
                <a:gd name="connsiteX3" fmla="*/ 2718148 w 2718148"/>
                <a:gd name="connsiteY3" fmla="*/ 1315233 h 1315233"/>
                <a:gd name="connsiteX4" fmla="*/ 2718148 w 2718148"/>
                <a:gd name="connsiteY4" fmla="*/ 1315233 h 1315233"/>
                <a:gd name="connsiteX5" fmla="*/ 0 w 2718148"/>
                <a:gd name="connsiteY5" fmla="*/ 1315233 h 1315233"/>
                <a:gd name="connsiteX6" fmla="*/ 0 w 2718148"/>
                <a:gd name="connsiteY6" fmla="*/ 1315233 h 1315233"/>
                <a:gd name="connsiteX7" fmla="*/ 638828 w 2718148"/>
                <a:gd name="connsiteY7" fmla="*/ 657621 h 1315233"/>
                <a:gd name="connsiteX8" fmla="*/ 1108558 w 2718148"/>
                <a:gd name="connsiteY8" fmla="*/ 50104 h 1315233"/>
                <a:gd name="connsiteX0" fmla="*/ 1108558 w 2718148"/>
                <a:gd name="connsiteY0" fmla="*/ 50104 h 1315233"/>
                <a:gd name="connsiteX1" fmla="*/ 2498938 w 2718148"/>
                <a:gd name="connsiteY1" fmla="*/ 0 h 1315233"/>
                <a:gd name="connsiteX2" fmla="*/ 2718148 w 2718148"/>
                <a:gd name="connsiteY2" fmla="*/ 219210 h 1315233"/>
                <a:gd name="connsiteX3" fmla="*/ 2718148 w 2718148"/>
                <a:gd name="connsiteY3" fmla="*/ 1315233 h 1315233"/>
                <a:gd name="connsiteX4" fmla="*/ 2718148 w 2718148"/>
                <a:gd name="connsiteY4" fmla="*/ 1315233 h 1315233"/>
                <a:gd name="connsiteX5" fmla="*/ 0 w 2718148"/>
                <a:gd name="connsiteY5" fmla="*/ 1315233 h 1315233"/>
                <a:gd name="connsiteX6" fmla="*/ 0 w 2718148"/>
                <a:gd name="connsiteY6" fmla="*/ 1315233 h 1315233"/>
                <a:gd name="connsiteX7" fmla="*/ 638828 w 2718148"/>
                <a:gd name="connsiteY7" fmla="*/ 657621 h 1315233"/>
                <a:gd name="connsiteX8" fmla="*/ 1108558 w 2718148"/>
                <a:gd name="connsiteY8" fmla="*/ 50104 h 1315233"/>
                <a:gd name="connsiteX0" fmla="*/ 1108558 w 2718148"/>
                <a:gd name="connsiteY0" fmla="*/ 0 h 1265129"/>
                <a:gd name="connsiteX1" fmla="*/ 2411256 w 2718148"/>
                <a:gd name="connsiteY1" fmla="*/ 250521 h 1265129"/>
                <a:gd name="connsiteX2" fmla="*/ 2718148 w 2718148"/>
                <a:gd name="connsiteY2" fmla="*/ 169106 h 1265129"/>
                <a:gd name="connsiteX3" fmla="*/ 2718148 w 2718148"/>
                <a:gd name="connsiteY3" fmla="*/ 1265129 h 1265129"/>
                <a:gd name="connsiteX4" fmla="*/ 2718148 w 2718148"/>
                <a:gd name="connsiteY4" fmla="*/ 1265129 h 1265129"/>
                <a:gd name="connsiteX5" fmla="*/ 0 w 2718148"/>
                <a:gd name="connsiteY5" fmla="*/ 1265129 h 1265129"/>
                <a:gd name="connsiteX6" fmla="*/ 0 w 2718148"/>
                <a:gd name="connsiteY6" fmla="*/ 1265129 h 1265129"/>
                <a:gd name="connsiteX7" fmla="*/ 638828 w 2718148"/>
                <a:gd name="connsiteY7" fmla="*/ 607517 h 1265129"/>
                <a:gd name="connsiteX8" fmla="*/ 1108558 w 2718148"/>
                <a:gd name="connsiteY8" fmla="*/ 0 h 1265129"/>
                <a:gd name="connsiteX0" fmla="*/ 1108558 w 2718148"/>
                <a:gd name="connsiteY0" fmla="*/ 0 h 1265129"/>
                <a:gd name="connsiteX1" fmla="*/ 2411256 w 2718148"/>
                <a:gd name="connsiteY1" fmla="*/ 250521 h 1265129"/>
                <a:gd name="connsiteX2" fmla="*/ 2605414 w 2718148"/>
                <a:gd name="connsiteY2" fmla="*/ 670147 h 1265129"/>
                <a:gd name="connsiteX3" fmla="*/ 2718148 w 2718148"/>
                <a:gd name="connsiteY3" fmla="*/ 1265129 h 1265129"/>
                <a:gd name="connsiteX4" fmla="*/ 2718148 w 2718148"/>
                <a:gd name="connsiteY4" fmla="*/ 1265129 h 1265129"/>
                <a:gd name="connsiteX5" fmla="*/ 0 w 2718148"/>
                <a:gd name="connsiteY5" fmla="*/ 1265129 h 1265129"/>
                <a:gd name="connsiteX6" fmla="*/ 0 w 2718148"/>
                <a:gd name="connsiteY6" fmla="*/ 1265129 h 1265129"/>
                <a:gd name="connsiteX7" fmla="*/ 638828 w 2718148"/>
                <a:gd name="connsiteY7" fmla="*/ 607517 h 1265129"/>
                <a:gd name="connsiteX8" fmla="*/ 1108558 w 2718148"/>
                <a:gd name="connsiteY8" fmla="*/ 0 h 1265129"/>
                <a:gd name="connsiteX0" fmla="*/ 1108558 w 3144033"/>
                <a:gd name="connsiteY0" fmla="*/ 0 h 1265129"/>
                <a:gd name="connsiteX1" fmla="*/ 2411256 w 3144033"/>
                <a:gd name="connsiteY1" fmla="*/ 250521 h 1265129"/>
                <a:gd name="connsiteX2" fmla="*/ 3144033 w 3144033"/>
                <a:gd name="connsiteY2" fmla="*/ 607517 h 1265129"/>
                <a:gd name="connsiteX3" fmla="*/ 2718148 w 3144033"/>
                <a:gd name="connsiteY3" fmla="*/ 1265129 h 1265129"/>
                <a:gd name="connsiteX4" fmla="*/ 2718148 w 3144033"/>
                <a:gd name="connsiteY4" fmla="*/ 1265129 h 1265129"/>
                <a:gd name="connsiteX5" fmla="*/ 0 w 3144033"/>
                <a:gd name="connsiteY5" fmla="*/ 1265129 h 1265129"/>
                <a:gd name="connsiteX6" fmla="*/ 0 w 3144033"/>
                <a:gd name="connsiteY6" fmla="*/ 1265129 h 1265129"/>
                <a:gd name="connsiteX7" fmla="*/ 638828 w 3144033"/>
                <a:gd name="connsiteY7" fmla="*/ 607517 h 1265129"/>
                <a:gd name="connsiteX8" fmla="*/ 1108558 w 3144033"/>
                <a:gd name="connsiteY8" fmla="*/ 0 h 1265129"/>
                <a:gd name="connsiteX0" fmla="*/ 1108558 w 2718148"/>
                <a:gd name="connsiteY0" fmla="*/ 0 h 1265129"/>
                <a:gd name="connsiteX1" fmla="*/ 2411256 w 2718148"/>
                <a:gd name="connsiteY1" fmla="*/ 250521 h 1265129"/>
                <a:gd name="connsiteX2" fmla="*/ 2705622 w 2718148"/>
                <a:gd name="connsiteY2" fmla="*/ 620043 h 1265129"/>
                <a:gd name="connsiteX3" fmla="*/ 2718148 w 2718148"/>
                <a:gd name="connsiteY3" fmla="*/ 1265129 h 1265129"/>
                <a:gd name="connsiteX4" fmla="*/ 2718148 w 2718148"/>
                <a:gd name="connsiteY4" fmla="*/ 1265129 h 1265129"/>
                <a:gd name="connsiteX5" fmla="*/ 0 w 2718148"/>
                <a:gd name="connsiteY5" fmla="*/ 1265129 h 1265129"/>
                <a:gd name="connsiteX6" fmla="*/ 0 w 2718148"/>
                <a:gd name="connsiteY6" fmla="*/ 1265129 h 1265129"/>
                <a:gd name="connsiteX7" fmla="*/ 638828 w 2718148"/>
                <a:gd name="connsiteY7" fmla="*/ 607517 h 1265129"/>
                <a:gd name="connsiteX8" fmla="*/ 1108558 w 2718148"/>
                <a:gd name="connsiteY8" fmla="*/ 0 h 1265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8148" h="1265129">
                  <a:moveTo>
                    <a:pt x="1108558" y="0"/>
                  </a:moveTo>
                  <a:lnTo>
                    <a:pt x="2411256" y="250521"/>
                  </a:lnTo>
                  <a:lnTo>
                    <a:pt x="2705622" y="620043"/>
                  </a:lnTo>
                  <a:lnTo>
                    <a:pt x="2718148" y="1265129"/>
                  </a:lnTo>
                  <a:lnTo>
                    <a:pt x="2718148" y="1265129"/>
                  </a:lnTo>
                  <a:lnTo>
                    <a:pt x="0" y="1265129"/>
                  </a:lnTo>
                  <a:lnTo>
                    <a:pt x="0" y="1265129"/>
                  </a:lnTo>
                  <a:cubicBezTo>
                    <a:pt x="212943" y="1045925"/>
                    <a:pt x="50104" y="839247"/>
                    <a:pt x="638828" y="607517"/>
                  </a:cubicBezTo>
                  <a:lnTo>
                    <a:pt x="1108558" y="0"/>
                  </a:lnTo>
                  <a:close/>
                </a:path>
              </a:pathLst>
            </a:cu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/>
          </p:nvSpPr>
          <p:spPr>
            <a:xfrm>
              <a:off x="6037545" y="5248405"/>
              <a:ext cx="651354" cy="651354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7427934" y="5248405"/>
              <a:ext cx="651354" cy="651354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액자 11"/>
            <p:cNvSpPr/>
            <p:nvPr/>
          </p:nvSpPr>
          <p:spPr>
            <a:xfrm>
              <a:off x="7387224" y="4650667"/>
              <a:ext cx="350729" cy="309638"/>
            </a:xfrm>
            <a:prstGeom prst="fram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액자 12"/>
            <p:cNvSpPr/>
            <p:nvPr/>
          </p:nvSpPr>
          <p:spPr>
            <a:xfrm>
              <a:off x="6688899" y="4650667"/>
              <a:ext cx="350729" cy="309638"/>
            </a:xfrm>
            <a:prstGeom prst="fram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5171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약국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약국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58</Words>
  <Application>Microsoft Office PowerPoint</Application>
  <PresentationFormat>와이드스크린</PresentationFormat>
  <Paragraphs>17</Paragraphs>
  <Slides>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HY견고딕</vt:lpstr>
      <vt:lpstr>맑은 고딕</vt:lpstr>
      <vt:lpstr>Arial</vt:lpstr>
      <vt:lpstr>Franklin Gothic Medium</vt:lpstr>
      <vt:lpstr>약국</vt:lpstr>
      <vt:lpstr>자동차 마케팅</vt:lpstr>
      <vt:lpstr>협회 소개</vt:lpstr>
      <vt:lpstr>협회 소개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사업계획서 작성 개요</dc:title>
  <dc:creator>aaa</dc:creator>
  <cp:lastModifiedBy>Cho</cp:lastModifiedBy>
  <cp:revision>15</cp:revision>
  <dcterms:created xsi:type="dcterms:W3CDTF">2017-05-27T11:40:30Z</dcterms:created>
  <dcterms:modified xsi:type="dcterms:W3CDTF">2018-06-14T18:48:41Z</dcterms:modified>
</cp:coreProperties>
</file>